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92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90;&#1091;&#1089;&#1103;\Desktop\vov\&#1052;&#1091;&#1089;&#1072;%20&#1044;&#1078;&#1072;&#1083;&#1080;&#1083;&#1100;%20&#1089;&#1090;&#1080;&#1093;%20&#1042;&#1072;&#1088;&#1074;&#1072;&#1088;&#1089;&#1090;&#1074;&#1086;.mp4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52;&#1086;&#1080;%20&#1075;&#1077;&#1088;&#1086;&#1080;%20&#1074;&#1086;&#1081;&#1085;&#1099;.wmv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1;&#1091;&#1095;&#1096;&#1072;&#1103;%20&#1055;&#1077;&#1089;&#1085;&#1103;%20&#1086;%20&#1042;&#1077;&#1083;&#1080;&#1082;&#1086;&#1081;%20&#1055;&#1086;&#1073;&#1077;&#1076;&#1077;%201945%20&#1075;&#1086;&#1076;&#1072;.mp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1;&#1091;&#1095;&#1096;&#1080;&#1081;%20&#1088;&#1086;&#1083;&#1080;&#1082;%20&#1086;%20&#1042;&#1077;&#1083;&#1080;&#1082;&#1086;&#1081;%20&#1054;&#1090;&#1077;&#1095;&#1077;&#1089;&#1090;&#1074;&#1077;&#1085;&#1085;&#1086;&#1081;%20&#1042;&#1086;&#1081;&#1085;&#1077;....mp4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47;&#1074;&#1091;&#1082;&#1080;%20&#1074;&#1086;&#1081;&#1085;&#1099;%20(&#1089;&#1080;&#1088;&#1077;&#1085;&#1072;,%20&#1074;&#1099;&#1089;&#1090;&#1088;&#1077;&#1083;&#1099;,%20&#1074;&#1079;&#1088;&#1099;&#1074;&#1099;).mp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90;&#1091;&#1089;&#1103;\Videos\&#1089;&#1072;&#1084;&#1086;&#1083;&#1105;&#1090;.wm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42;&#1077;&#1083;&#1080;&#1082;&#1072;&#1103;%20&#1054;&#1090;&#1077;&#1095;&#1077;&#1089;&#1090;&#1074;&#1077;&#1085;&#1085;&#1072;&#1103;%20(World%20War%20Two)-%20&#1053;&#1072;&#1087;&#1072;&#1076;&#1077;&#1085;&#1080;&#1077;%20&#1043;&#1077;&#1088;&#1084;&#1072;&#1085;&#1080;&#1080;%20&#1085;&#1072;%20&#1057;&#1057;&#1057;&#1056;.mp4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42;&#1080;&#1076;&#1077;&#1086;%20&#1087;&#1088;&#1086;%20&#1042;&#1054;&#1042;\&#1044;&#1086;%20&#1089;&#1074;&#1080;&#1076;&#1072;&#1085;&#1080;&#1103;,%20&#1084;&#1072;&#1083;&#1100;&#1095;&#1080;&#1082;&#1080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142984"/>
            <a:ext cx="7772400" cy="2457467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Устный журнал</a:t>
            </a:r>
            <a:r>
              <a:rPr lang="en-US" b="1" i="1" dirty="0" smtClean="0"/>
              <a:t>:</a:t>
            </a:r>
            <a:br>
              <a:rPr lang="en-US" b="1" i="1" dirty="0" smtClean="0"/>
            </a:br>
            <a:r>
              <a:rPr lang="ru-RU" b="1" i="1" dirty="0" smtClean="0"/>
              <a:t>«Никто не забыт,</a:t>
            </a:r>
            <a:br>
              <a:rPr lang="ru-RU" b="1" i="1" dirty="0" smtClean="0"/>
            </a:br>
            <a:r>
              <a:rPr lang="ru-RU" b="1" i="1" dirty="0" smtClean="0"/>
              <a:t>               ничто не забыто». 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Кабушкин</a:t>
            </a:r>
            <a:r>
              <a:rPr lang="ru-RU" dirty="0" smtClean="0"/>
              <a:t> Иван Константинович </a:t>
            </a:r>
            <a:endParaRPr lang="ru-RU" dirty="0"/>
          </a:p>
        </p:txBody>
      </p:sp>
      <p:pic>
        <p:nvPicPr>
          <p:cNvPr id="4" name="Содержимое 3" descr="KabushkinIvKon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00364" y="1735930"/>
            <a:ext cx="3000396" cy="51220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78595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Единственный партизан из РТ, награждённый Золотой Звездой Героя СССР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714752"/>
            <a:ext cx="8229600" cy="2411411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ЗВЕЗДАТИП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Столяров Николай Георгиевич</a:t>
            </a:r>
            <a:endParaRPr lang="ru-RU" dirty="0"/>
          </a:p>
        </p:txBody>
      </p:sp>
      <p:pic>
        <p:nvPicPr>
          <p:cNvPr id="4" name="Содержимое 3" descr="D:\Downloads\Stolarov_ng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643050"/>
            <a:ext cx="321471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Девятаев</a:t>
            </a:r>
            <a:r>
              <a:rPr lang="ru-RU" dirty="0" smtClean="0"/>
              <a:t> Михаил  </a:t>
            </a:r>
            <a:endParaRPr lang="ru-RU" dirty="0"/>
          </a:p>
        </p:txBody>
      </p:sp>
      <p:pic>
        <p:nvPicPr>
          <p:cNvPr id="4" name="Содержимое 3" descr="Девятаев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57422" y="2143116"/>
            <a:ext cx="3429024" cy="47148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Сафиуллин </a:t>
            </a:r>
            <a:r>
              <a:rPr lang="ru-RU" dirty="0" err="1" smtClean="0"/>
              <a:t>Ганий</a:t>
            </a:r>
            <a:r>
              <a:rPr lang="ru-RU" dirty="0" smtClean="0"/>
              <a:t> </a:t>
            </a:r>
            <a:r>
              <a:rPr lang="ru-RU" dirty="0" err="1" smtClean="0"/>
              <a:t>Бекинович</a:t>
            </a:r>
            <a:endParaRPr lang="ru-RU" dirty="0"/>
          </a:p>
        </p:txBody>
      </p:sp>
      <p:pic>
        <p:nvPicPr>
          <p:cNvPr id="4" name="Содержимое 3" descr="Сафиуллин Гани Бекинович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00363" y="1714489"/>
            <a:ext cx="3436267" cy="5143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Муса</a:t>
            </a:r>
            <a:r>
              <a:rPr lang="ru-RU" dirty="0" smtClean="0"/>
              <a:t> </a:t>
            </a:r>
            <a:r>
              <a:rPr lang="ru-RU" dirty="0" err="1" smtClean="0"/>
              <a:t>Джалиль</a:t>
            </a:r>
            <a:endParaRPr lang="ru-RU" dirty="0"/>
          </a:p>
        </p:txBody>
      </p:sp>
      <p:pic>
        <p:nvPicPr>
          <p:cNvPr id="4" name="Содержимое 3" descr="мус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2716" y="1643050"/>
            <a:ext cx="4360934" cy="5214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амятн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042" y="0"/>
            <a:ext cx="914804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Муса Джалиль стих Варварство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8495" y="0"/>
            <a:ext cx="91524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</a:rPr>
              <a:t>«ВСЁ ДЛЯ ФРОНТА, ВСЁ ДЛЯ ПОБЕДЫ»</a:t>
            </a:r>
            <a:endParaRPr lang="ru-RU" sz="6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абота в тылу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165" y="0"/>
            <a:ext cx="914816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ои герои войны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572000" y="-1279525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Лучшая Песня о Великой Победе 1945 год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8495" y="0"/>
            <a:ext cx="9223933" cy="6917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Лучший ролик о Великой Отечественной Войне...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6336"/>
            <a:ext cx="9144000" cy="6851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688" y="0"/>
            <a:ext cx="915768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Июнь… Клонился к вечеру закат.</a:t>
            </a:r>
          </a:p>
          <a:p>
            <a:pPr algn="ctr">
              <a:buNone/>
            </a:pPr>
            <a:r>
              <a:rPr lang="ru-RU" b="1" i="1" dirty="0" smtClean="0"/>
              <a:t>И белой ночи разливалось море,</a:t>
            </a:r>
          </a:p>
          <a:p>
            <a:pPr algn="ctr">
              <a:buNone/>
            </a:pPr>
            <a:r>
              <a:rPr lang="ru-RU" b="1" i="1" dirty="0" smtClean="0"/>
              <a:t>И раздавался звонкий смех ребят,</a:t>
            </a:r>
          </a:p>
          <a:p>
            <a:pPr algn="ctr">
              <a:buNone/>
            </a:pPr>
            <a:r>
              <a:rPr lang="ru-RU" b="1" i="1" dirty="0" smtClean="0"/>
              <a:t>Не знающих, не ведающих горя.</a:t>
            </a:r>
          </a:p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Июнь… Тогда ещё не знали мы,</a:t>
            </a:r>
          </a:p>
          <a:p>
            <a:pPr algn="ctr">
              <a:buNone/>
            </a:pPr>
            <a:r>
              <a:rPr lang="ru-RU" b="1" i="1" dirty="0" smtClean="0"/>
              <a:t>Со школьных вечеров шагая,</a:t>
            </a:r>
          </a:p>
          <a:p>
            <a:pPr algn="ctr">
              <a:buNone/>
            </a:pPr>
            <a:r>
              <a:rPr lang="ru-RU" b="1" i="1" dirty="0" smtClean="0"/>
              <a:t>Что завтра будет первый день войны,</a:t>
            </a:r>
          </a:p>
          <a:p>
            <a:pPr algn="ctr">
              <a:buNone/>
            </a:pPr>
            <a:r>
              <a:rPr lang="ru-RU" b="1" i="1" dirty="0" smtClean="0"/>
              <a:t>А кончится она лишь в 45-м, в мае.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Autofit/>
          </a:bodyPr>
          <a:lstStyle/>
          <a:p>
            <a:r>
              <a:rPr lang="ru-RU" sz="15000" dirty="0" smtClean="0">
                <a:solidFill>
                  <a:schemeClr val="bg1"/>
                </a:solidFill>
              </a:rPr>
              <a:t>22 июня 1941 год</a:t>
            </a:r>
            <a:endParaRPr lang="ru-RU" sz="15000" dirty="0">
              <a:solidFill>
                <a:schemeClr val="bg1"/>
              </a:solidFill>
            </a:endParaRPr>
          </a:p>
        </p:txBody>
      </p:sp>
      <p:pic>
        <p:nvPicPr>
          <p:cNvPr id="4" name="Звуки войны (сирена, выстрелы, взрывы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8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амолёт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3999" cy="7505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еликая Отечественная (World War Two)- Нападение Германии на СССР.mp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Сорок первый! Июнь…</a:t>
            </a:r>
          </a:p>
          <a:p>
            <a:pPr algn="ctr">
              <a:buNone/>
            </a:pPr>
            <a:r>
              <a:rPr lang="ru-RU" b="1" i="1" dirty="0" smtClean="0"/>
              <a:t>Год и месяц борьбы всенародной.</a:t>
            </a:r>
          </a:p>
          <a:p>
            <a:pPr algn="ctr">
              <a:buNone/>
            </a:pPr>
            <a:r>
              <a:rPr lang="ru-RU" b="1" i="1" dirty="0" smtClean="0"/>
              <a:t>Даже пылью времён</a:t>
            </a:r>
          </a:p>
          <a:p>
            <a:pPr algn="ctr">
              <a:buNone/>
            </a:pPr>
            <a:r>
              <a:rPr lang="ru-RU" b="1" i="1" dirty="0" smtClean="0"/>
              <a:t>Затянуть эту дату нельзя.</a:t>
            </a:r>
          </a:p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Поднималась страна </a:t>
            </a:r>
          </a:p>
          <a:p>
            <a:pPr algn="ctr">
              <a:buNone/>
            </a:pPr>
            <a:r>
              <a:rPr lang="ru-RU" b="1" i="1" dirty="0" smtClean="0"/>
              <a:t>И на фронт уходила поротно,</a:t>
            </a:r>
          </a:p>
          <a:p>
            <a:pPr algn="ctr">
              <a:buNone/>
            </a:pPr>
            <a:r>
              <a:rPr lang="ru-RU" b="1" i="1" dirty="0" smtClean="0"/>
              <a:t>Кумачовые звёзды </a:t>
            </a:r>
          </a:p>
          <a:p>
            <a:pPr algn="ctr">
              <a:buNone/>
            </a:pPr>
            <a:r>
              <a:rPr lang="ru-RU" b="1" i="1" dirty="0" smtClean="0"/>
              <a:t>На полотнах знамен унося.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До свидания, мальчик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Гаврилов Пётр 	Михайлович</a:t>
            </a:r>
            <a:endParaRPr lang="ru-RU" dirty="0"/>
          </a:p>
        </p:txBody>
      </p:sp>
      <p:pic>
        <p:nvPicPr>
          <p:cNvPr id="4" name="Содержимое 3" descr="загруженное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8860" y="1105859"/>
            <a:ext cx="4338070" cy="57521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132</Words>
  <Application>Microsoft Office PowerPoint</Application>
  <PresentationFormat>Экран (4:3)</PresentationFormat>
  <Paragraphs>30</Paragraphs>
  <Slides>29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Устный журнал: «Никто не забыт,                ничто не забыто». </vt:lpstr>
      <vt:lpstr>Презентация PowerPoint</vt:lpstr>
      <vt:lpstr>Презентация PowerPoint</vt:lpstr>
      <vt:lpstr>22 июня 1941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Гаврилов Пётр  Михайлович</vt:lpstr>
      <vt:lpstr>Кабушкин Иван Константинович </vt:lpstr>
      <vt:lpstr>Единственный партизан из РТ, награждённый Золотой Звездой Героя СССР </vt:lpstr>
      <vt:lpstr>Столяров Николай Георгиевич</vt:lpstr>
      <vt:lpstr>Девятаев Михаил  </vt:lpstr>
      <vt:lpstr>Сафиуллин Ганий Бекинович</vt:lpstr>
      <vt:lpstr>Муса Джалиль</vt:lpstr>
      <vt:lpstr>Презентация PowerPoint</vt:lpstr>
      <vt:lpstr>Презентация PowerPoint</vt:lpstr>
      <vt:lpstr>«ВСЁ ДЛЯ ФРОНТА, ВСЁ ДЛЯ ПОБЕДЫ»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журнал: «Никто не забыт,                ничто не забыто».</dc:title>
  <dc:creator>туся</dc:creator>
  <cp:lastModifiedBy>Наталья</cp:lastModifiedBy>
  <cp:revision>9</cp:revision>
  <dcterms:created xsi:type="dcterms:W3CDTF">2014-04-15T04:39:48Z</dcterms:created>
  <dcterms:modified xsi:type="dcterms:W3CDTF">2015-02-06T07:10:40Z</dcterms:modified>
</cp:coreProperties>
</file>